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56" r:id="rId6"/>
    <p:sldId id="263" r:id="rId7"/>
    <p:sldId id="25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36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79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3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20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72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30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4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0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0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2F72A-DDFB-4D1C-9475-9778206B8F65}" type="datetimeFigureOut">
              <a:rPr lang="zh-TW" altLang="en-US" smtClean="0"/>
              <a:t>2018/6/28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4A16-CE15-4A37-8855-05CFC3A09D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32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3722"/>
            <a:ext cx="4176464" cy="568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40" y="620688"/>
            <a:ext cx="4261832" cy="596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73985"/>
            <a:ext cx="69246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1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8" y="747713"/>
            <a:ext cx="73628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62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738188"/>
            <a:ext cx="72675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2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6" y="437808"/>
            <a:ext cx="4341695" cy="59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6" y="437808"/>
            <a:ext cx="4465514" cy="59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3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36" y="0"/>
            <a:ext cx="6876256" cy="38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36" y="3540546"/>
            <a:ext cx="6876256" cy="32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40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7680"/>
            <a:ext cx="3341211" cy="29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760"/>
            <a:ext cx="4544920" cy="293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2" y="3110890"/>
            <a:ext cx="8089155" cy="359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14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如螢幕大小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2018-06-28T01:57:22Z</dcterms:created>
  <dcterms:modified xsi:type="dcterms:W3CDTF">2018-06-28T03:16:41Z</dcterms:modified>
</cp:coreProperties>
</file>